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76E7-E6DF-41C5-9C84-24B7137437C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EAFC658-88C8-4B74-8815-997E16FE9C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19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76E7-E6DF-41C5-9C84-24B7137437C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C658-88C8-4B74-8815-997E16FE9CE2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11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76E7-E6DF-41C5-9C84-24B7137437C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C658-88C8-4B74-8815-997E16FE9C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57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76E7-E6DF-41C5-9C84-24B7137437C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C658-88C8-4B74-8815-997E16FE9CE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13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76E7-E6DF-41C5-9C84-24B7137437C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C658-88C8-4B74-8815-997E16FE9C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164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76E7-E6DF-41C5-9C84-24B7137437C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C658-88C8-4B74-8815-997E16FE9CE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89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76E7-E6DF-41C5-9C84-24B7137437C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C658-88C8-4B74-8815-997E16FE9CE2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03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76E7-E6DF-41C5-9C84-24B7137437C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C658-88C8-4B74-8815-997E16FE9CE2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39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76E7-E6DF-41C5-9C84-24B7137437C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C658-88C8-4B74-8815-997E16FE9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4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76E7-E6DF-41C5-9C84-24B7137437C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C658-88C8-4B74-8815-997E16FE9CE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72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87D76E7-E6DF-41C5-9C84-24B7137437C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C658-88C8-4B74-8815-997E16FE9CE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65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76E7-E6DF-41C5-9C84-24B7137437C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EAFC658-88C8-4B74-8815-997E16FE9CE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17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2AAD59-7ECE-4255-B9B4-11809CB6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Author Visit-  Joelle  Charbonneau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5C8763-C01B-4FD0-8F74-4AEC3020A8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When:  Wednesday, March 25</a:t>
            </a:r>
            <a:r>
              <a:rPr lang="en-US" baseline="30000"/>
              <a:t>th</a:t>
            </a:r>
            <a:endParaRPr lang="en-US"/>
          </a:p>
          <a:p>
            <a:r>
              <a:rPr lang="en-US"/>
              <a:t>Time: 11:00</a:t>
            </a:r>
          </a:p>
          <a:p>
            <a:r>
              <a:rPr lang="en-US"/>
              <a:t>Where:  Microsoft Teams</a:t>
            </a:r>
          </a:p>
          <a:p>
            <a:r>
              <a:rPr lang="en-US"/>
              <a:t>Who:  All are welcome</a:t>
            </a:r>
          </a:p>
          <a:p>
            <a:r>
              <a:rPr lang="en-US"/>
              <a:t>Your English teacher will share the Link with you </a:t>
            </a:r>
            <a:endParaRPr lang="en-US" dirty="0"/>
          </a:p>
        </p:txBody>
      </p:sp>
      <p:pic>
        <p:nvPicPr>
          <p:cNvPr id="8" name="Content Placeholder 7" descr="A person standing in front of a forest&#10;&#10;Description automatically generated">
            <a:extLst>
              <a:ext uri="{FF2B5EF4-FFF2-40B4-BE49-F238E27FC236}">
                <a16:creationId xmlns:a16="http://schemas.microsoft.com/office/drawing/2014/main" id="{1ECD9C02-4061-4ACB-A00D-9FCF56ECD2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519" y="2010878"/>
            <a:ext cx="2143125" cy="2143125"/>
          </a:xfr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CB8CCA-6FD2-4C4F-927B-3C484AF90E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544" y="2887617"/>
            <a:ext cx="2143125" cy="2143125"/>
          </a:xfrm>
          <a:prstGeom prst="rect">
            <a:avLst/>
          </a:prstGeom>
        </p:spPr>
      </p:pic>
      <p:pic>
        <p:nvPicPr>
          <p:cNvPr id="12" name="Joelle Charbonneau">
            <a:hlinkClick r:id="" action="ppaction://media"/>
            <a:extLst>
              <a:ext uri="{FF2B5EF4-FFF2-40B4-BE49-F238E27FC236}">
                <a16:creationId xmlns:a16="http://schemas.microsoft.com/office/drawing/2014/main" id="{5F3E1E7B-00F2-4AF1-9916-70F49B56FD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41789" y="257556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6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63957"/>
    </mc:Choice>
    <mc:Fallback xmlns="">
      <p:transition spd="slow" advTm="63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2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3D3412C8209B45AC441B8807756FA9" ma:contentTypeVersion="15" ma:contentTypeDescription="Create a new document." ma:contentTypeScope="" ma:versionID="e2deebe81ad7eebf2ac9cc017d7d6e44">
  <xsd:schema xmlns:xsd="http://www.w3.org/2001/XMLSchema" xmlns:xs="http://www.w3.org/2001/XMLSchema" xmlns:p="http://schemas.microsoft.com/office/2006/metadata/properties" xmlns:ns1="http://schemas.microsoft.com/sharepoint/v3" xmlns:ns3="3aa60660-a024-4e86-a64c-91ca9059aa40" xmlns:ns4="e1e56b4b-3aae-45d7-91dc-760f4534fa4c" targetNamespace="http://schemas.microsoft.com/office/2006/metadata/properties" ma:root="true" ma:fieldsID="a7b99d4e499082c4a20434173a04163f" ns1:_="" ns3:_="" ns4:_="">
    <xsd:import namespace="http://schemas.microsoft.com/sharepoint/v3"/>
    <xsd:import namespace="3aa60660-a024-4e86-a64c-91ca9059aa40"/>
    <xsd:import namespace="e1e56b4b-3aae-45d7-91dc-760f4534fa4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60660-a024-4e86-a64c-91ca9059aa4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e56b4b-3aae-45d7-91dc-760f4534fa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BB1876-4663-488B-A579-610131554F8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aa60660-a024-4e86-a64c-91ca9059aa40"/>
    <ds:schemaRef ds:uri="http://purl.org/dc/elements/1.1/"/>
    <ds:schemaRef ds:uri="http://schemas.microsoft.com/office/2006/metadata/properties"/>
    <ds:schemaRef ds:uri="http://schemas.microsoft.com/sharepoint/v3"/>
    <ds:schemaRef ds:uri="e1e56b4b-3aae-45d7-91dc-760f4534fa4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1FDB7F2-1364-4121-8C0D-9E287E72E6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BF9ACE-8AF7-4EDC-99D4-7DBC054347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aa60660-a024-4e86-a64c-91ca9059aa40"/>
    <ds:schemaRef ds:uri="e1e56b4b-3aae-45d7-91dc-760f4534fa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</TotalTime>
  <Words>32</Words>
  <Application>Microsoft Office PowerPoint</Application>
  <PresentationFormat>Widescreen</PresentationFormat>
  <Paragraphs>6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Gill Sans MT</vt:lpstr>
      <vt:lpstr>Gallery</vt:lpstr>
      <vt:lpstr>Virtual Author Visit-  Joelle  Charbonneau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Author Visit-  Joelle  Charbonneau</dc:title>
  <dc:creator>HOLLOWAY, KRISTINA</dc:creator>
  <cp:lastModifiedBy>ROTH, SUSAN</cp:lastModifiedBy>
  <cp:revision>4</cp:revision>
  <dcterms:created xsi:type="dcterms:W3CDTF">2020-03-23T19:16:44Z</dcterms:created>
  <dcterms:modified xsi:type="dcterms:W3CDTF">2020-03-24T00:40:00Z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0x0101004D3D3412C8209B45AC441B8807756FA9</vt:lpwstr>
  </property>
</Properties>
</file>